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9"/>
  </p:notesMasterIdLst>
  <p:sldIdLst>
    <p:sldId id="256" r:id="rId2"/>
    <p:sldId id="283" r:id="rId3"/>
    <p:sldId id="314" r:id="rId4"/>
    <p:sldId id="285" r:id="rId5"/>
    <p:sldId id="284" r:id="rId6"/>
    <p:sldId id="286" r:id="rId7"/>
    <p:sldId id="287" r:id="rId8"/>
    <p:sldId id="319" r:id="rId9"/>
    <p:sldId id="318" r:id="rId10"/>
    <p:sldId id="299" r:id="rId11"/>
    <p:sldId id="300" r:id="rId12"/>
    <p:sldId id="301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02" r:id="rId21"/>
    <p:sldId id="315" r:id="rId22"/>
    <p:sldId id="290" r:id="rId23"/>
    <p:sldId id="316" r:id="rId24"/>
    <p:sldId id="292" r:id="rId25"/>
    <p:sldId id="317" r:id="rId26"/>
    <p:sldId id="261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aswati Mukherjee" initials="DSM" lastIdx="3" clrIdx="0">
    <p:extLst>
      <p:ext uri="{19B8F6BF-5375-455C-9EA6-DF929625EA0E}">
        <p15:presenceInfo xmlns:p15="http://schemas.microsoft.com/office/powerpoint/2012/main" userId="7730fe13c4f7b17e" providerId="Windows Live"/>
      </p:ext>
    </p:extLst>
  </p:cmAuthor>
  <p:cmAuthor id="2" name="cmanikandan.it@outlook.com" initials="c" lastIdx="1" clrIdx="1">
    <p:extLst>
      <p:ext uri="{19B8F6BF-5375-455C-9EA6-DF929625EA0E}">
        <p15:presenceInfo xmlns:p15="http://schemas.microsoft.com/office/powerpoint/2012/main" userId="7cd2a4fa4f6e5c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9"/>
    <p:restoredTop sz="94674"/>
  </p:normalViewPr>
  <p:slideViewPr>
    <p:cSldViewPr snapToGrid="0">
      <p:cViewPr varScale="1">
        <p:scale>
          <a:sx n="82" d="100"/>
          <a:sy n="82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E3BF4-0C4D-46CE-BF78-A8F587CD8602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64B1D-1149-4A79-A93F-F6651E7DC9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1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64B1D-1149-4A79-A93F-F6651E7DC98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25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8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47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28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25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6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7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16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87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4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27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ED0628-834A-458A-AD27-E8023E29157F}" type="datetimeFigureOut">
              <a:rPr lang="en-IN" smtClean="0"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13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authentication-using-jwt-in-mean-stack-6b425247b7d8" TargetMode="External"/><Relationship Id="rId2" Type="http://schemas.openxmlformats.org/officeDocument/2006/relationships/hyperlink" Target="https://www.researchgate.net/publication/322821888_Simplifying_Web_Application_Development_Using-Mean_Stack_Technolog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ginradius.com/blog/engineering/hashing-user-passwords-using-bcryptj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376" y="2926409"/>
            <a:ext cx="10985368" cy="1442301"/>
          </a:xfrm>
        </p:spPr>
        <p:txBody>
          <a:bodyPr>
            <a:normAutofit fontScale="9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sz="4900" dirty="0"/>
            </a:b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 –PO Management Portal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2EEAE1-0A98-46ED-8C60-4A2FD6DF1CAA}"/>
              </a:ext>
            </a:extLst>
          </p:cNvPr>
          <p:cNvSpPr txBox="1">
            <a:spLocks/>
          </p:cNvSpPr>
          <p:nvPr/>
        </p:nvSpPr>
        <p:spPr>
          <a:xfrm>
            <a:off x="5863984" y="3647560"/>
            <a:ext cx="4128053" cy="201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224CC-2A1A-0A37-9247-1521F4EEC4AD}"/>
              </a:ext>
            </a:extLst>
          </p:cNvPr>
          <p:cNvSpPr txBox="1"/>
          <p:nvPr/>
        </p:nvSpPr>
        <p:spPr>
          <a:xfrm>
            <a:off x="9129928" y="4368709"/>
            <a:ext cx="325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Project Guide</a:t>
            </a:r>
          </a:p>
          <a:p>
            <a:r>
              <a:rPr lang="en-IN" sz="2400" dirty="0"/>
              <a:t>Ms. S. </a:t>
            </a:r>
            <a:r>
              <a:rPr lang="en-IN" sz="2400" dirty="0" err="1"/>
              <a:t>Kanimozhi</a:t>
            </a:r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2E9F5-63F5-1794-4037-1D3A50958C4C}"/>
              </a:ext>
            </a:extLst>
          </p:cNvPr>
          <p:cNvSpPr txBox="1"/>
          <p:nvPr/>
        </p:nvSpPr>
        <p:spPr>
          <a:xfrm>
            <a:off x="1188546" y="4368710"/>
            <a:ext cx="325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Hariharan R</a:t>
            </a:r>
          </a:p>
          <a:p>
            <a:r>
              <a:rPr lang="en-IN" sz="2400" dirty="0"/>
              <a:t>2019272010</a:t>
            </a:r>
          </a:p>
        </p:txBody>
      </p:sp>
    </p:spTree>
    <p:extLst>
      <p:ext uri="{BB962C8B-B14F-4D97-AF65-F5344CB8AC3E}">
        <p14:creationId xmlns:p14="http://schemas.microsoft.com/office/powerpoint/2010/main" val="302147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AF7DB6-630C-4743-4000-D76F3859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2ACBB4-AB82-04AC-B525-1BAF9627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4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42BCA-B5AF-57C3-4FBD-E9F184CBB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490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978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7B74-3ED7-6FA7-F422-75DE4FA4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7B74-3ED7-6FA7-F422-75DE4FA4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64397-314B-A3F8-1BD0-6E0D75CE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4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7B74-3ED7-6FA7-F422-75DE4FA4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64397-314B-A3F8-1BD0-6E0D75CE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E7992-1CE1-B266-BE2E-0C4A240D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7B74-3ED7-6FA7-F422-75DE4FA4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64397-314B-A3F8-1BD0-6E0D75CE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E7992-1CE1-B266-BE2E-0C4A240D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A1742-4A95-4167-62CF-62310A7E5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1D7-CB46-C6D7-C837-28060999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paper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CF7-EEBF-611B-3689-20C3CA37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9C10D-83D9-4136-7750-2509B8AC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77B74-3ED7-6FA7-F422-75DE4FA4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64397-314B-A3F8-1BD0-6E0D75CEE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1E7992-1CE1-B266-BE2E-0C4A240DD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A1742-4A95-4167-62CF-62310A7E5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003F8-15F7-AAC6-65DE-B8AC15810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9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404DA-2535-EB58-90C9-F10F8052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975"/>
            <a:ext cx="10515600" cy="7164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AA3F1-EEA0-96CE-2CDC-7B6D970F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876"/>
            <a:ext cx="12192000" cy="5760891"/>
          </a:xfrm>
          <a:prstGeom prst="rect">
            <a:avLst/>
          </a:prstGeom>
        </p:spPr>
      </p:pic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E906FF4D-6DE9-047C-A496-5F0776229326}"/>
              </a:ext>
            </a:extLst>
          </p:cNvPr>
          <p:cNvSpPr/>
          <p:nvPr/>
        </p:nvSpPr>
        <p:spPr>
          <a:xfrm>
            <a:off x="9663810" y="4692662"/>
            <a:ext cx="1384404" cy="1019981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40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DB</a:t>
            </a:r>
            <a:endParaRPr lang="en-IN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4AC9F62-7ED4-188D-F2AF-0B9C4A5FC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78734" cy="685800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790482E-79F0-1FA3-1CD8-4DB74E74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9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D0FD7-F474-672B-8BA6-27B2EA12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181EBB-9573-258A-3497-560267B6CECA}"/>
              </a:ext>
            </a:extLst>
          </p:cNvPr>
          <p:cNvSpPr txBox="1">
            <a:spLocks/>
          </p:cNvSpPr>
          <p:nvPr/>
        </p:nvSpPr>
        <p:spPr>
          <a:xfrm>
            <a:off x="0" y="84889"/>
            <a:ext cx="10515600" cy="716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Unit-Testing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EDB1B73-C745-2A8A-FF0A-B74EA51A3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326"/>
            <a:ext cx="12192000" cy="5816476"/>
          </a:xfrm>
        </p:spPr>
      </p:pic>
    </p:spTree>
    <p:extLst>
      <p:ext uri="{BB962C8B-B14F-4D97-AF65-F5344CB8AC3E}">
        <p14:creationId xmlns:p14="http://schemas.microsoft.com/office/powerpoint/2010/main" val="169045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A181EBB-9573-258A-3497-560267B6CECA}"/>
              </a:ext>
            </a:extLst>
          </p:cNvPr>
          <p:cNvSpPr txBox="1">
            <a:spLocks/>
          </p:cNvSpPr>
          <p:nvPr/>
        </p:nvSpPr>
        <p:spPr>
          <a:xfrm>
            <a:off x="-99924" y="84889"/>
            <a:ext cx="10515600" cy="716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Unit-Testing After Result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EDB1B73-C745-2A8A-FF0A-B74EA51A3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326"/>
            <a:ext cx="12192000" cy="5816476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5437B0-BF74-7137-FB1A-22824718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76" y="834887"/>
            <a:ext cx="11309001" cy="567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4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1DD1-BB18-B620-F21B-78BAF2E4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364"/>
            <a:ext cx="8596668" cy="766756"/>
          </a:xfrm>
        </p:spPr>
        <p:txBody>
          <a:bodyPr/>
          <a:lstStyle/>
          <a:p>
            <a:r>
              <a:rPr lang="en-IN" dirty="0"/>
              <a:t>Data Base 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697A5-2DFB-E8CD-922D-8D330910F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86120"/>
            <a:ext cx="12191999" cy="57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1DD1-BB18-B620-F21B-78BAF2E4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364"/>
            <a:ext cx="8596668" cy="766756"/>
          </a:xfrm>
        </p:spPr>
        <p:txBody>
          <a:bodyPr/>
          <a:lstStyle/>
          <a:p>
            <a:r>
              <a:rPr lang="en-IN" dirty="0"/>
              <a:t>Data Base Testing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C4F41DD4-D061-EFDE-357E-DFA3F693E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8485"/>
            <a:ext cx="12192000" cy="56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9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Stack reference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https://www.researchgate.net/publication/322821888_Simplifying_Web_Application_Development_Using-Mean_Stack_Technologies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transmitting information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https://itnext.io/authentication-using-jwt-in-mean-stack-6b425247b7d8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 hashing: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4640580" algn="l"/>
              </a:tabLst>
            </a:pPr>
            <a:r>
              <a:rPr lang="en-IN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https://www.loginradius.com/blog/engineering/hashing-user-passwords-using-bcryptjs/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5292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85" y="2686294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11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F5AF9A-E26C-334D-7DC1-D8B7ADC2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842"/>
            <a:ext cx="10515600" cy="7164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Architecture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FE634-BB28-0731-D32C-D5801AC47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01279"/>
            <a:ext cx="12191999" cy="5637228"/>
          </a:xfrm>
          <a:prstGeom prst="rect">
            <a:avLst/>
          </a:prstGeom>
        </p:spPr>
      </p:pic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4A5006D3-96AF-FFF5-BD90-A6CD870C7DDC}"/>
              </a:ext>
            </a:extLst>
          </p:cNvPr>
          <p:cNvSpPr/>
          <p:nvPr/>
        </p:nvSpPr>
        <p:spPr>
          <a:xfrm>
            <a:off x="2799179" y="2659224"/>
            <a:ext cx="1101016" cy="769776"/>
          </a:xfrm>
          <a:prstGeom prst="flowChartDecisi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CC317F-DD69-42CE-EE33-319244C6DFEA}"/>
              </a:ext>
            </a:extLst>
          </p:cNvPr>
          <p:cNvSpPr/>
          <p:nvPr/>
        </p:nvSpPr>
        <p:spPr>
          <a:xfrm>
            <a:off x="4236098" y="1520890"/>
            <a:ext cx="1184988" cy="2108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Faculty CO PO </a:t>
            </a:r>
          </a:p>
          <a:p>
            <a:pPr algn="ctr"/>
            <a:r>
              <a:rPr lang="en-IN" sz="1600" b="1" dirty="0" err="1"/>
              <a:t>DashBoard</a:t>
            </a:r>
            <a:endParaRPr lang="en-IN" sz="1600" b="1" dirty="0"/>
          </a:p>
        </p:txBody>
      </p:sp>
      <p:sp>
        <p:nvSpPr>
          <p:cNvPr id="8" name="Flowchart: Predefined Process 7">
            <a:extLst>
              <a:ext uri="{FF2B5EF4-FFF2-40B4-BE49-F238E27FC236}">
                <a16:creationId xmlns:a16="http://schemas.microsoft.com/office/drawing/2014/main" id="{B184641F-BB30-9D90-04B5-D6A7E0169742}"/>
              </a:ext>
            </a:extLst>
          </p:cNvPr>
          <p:cNvSpPr/>
          <p:nvPr/>
        </p:nvSpPr>
        <p:spPr>
          <a:xfrm>
            <a:off x="5756989" y="1436914"/>
            <a:ext cx="1716831" cy="737119"/>
          </a:xfrm>
          <a:prstGeom prst="flowChartPredefined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Question Paper</a:t>
            </a:r>
          </a:p>
          <a:p>
            <a:pPr algn="ctr"/>
            <a:r>
              <a:rPr lang="en-IN" sz="1600" b="1" dirty="0"/>
              <a:t>Template</a:t>
            </a:r>
          </a:p>
        </p:txBody>
      </p:sp>
      <p:sp>
        <p:nvSpPr>
          <p:cNvPr id="10" name="Flowchart: Predefined Process 9">
            <a:extLst>
              <a:ext uri="{FF2B5EF4-FFF2-40B4-BE49-F238E27FC236}">
                <a16:creationId xmlns:a16="http://schemas.microsoft.com/office/drawing/2014/main" id="{74CE614D-235A-40C8-26EE-24D94FEAFC7A}"/>
              </a:ext>
            </a:extLst>
          </p:cNvPr>
          <p:cNvSpPr/>
          <p:nvPr/>
        </p:nvSpPr>
        <p:spPr>
          <a:xfrm>
            <a:off x="8033656" y="1775927"/>
            <a:ext cx="1296676" cy="556726"/>
          </a:xfrm>
          <a:prstGeom prst="flowChartPredefined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Token</a:t>
            </a:r>
          </a:p>
          <a:p>
            <a:pPr algn="ctr"/>
            <a:r>
              <a:rPr lang="en-IN" sz="1600" b="1" dirty="0"/>
              <a:t>Validate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F27C3-0755-656F-8AC2-E755720DFAC7}"/>
              </a:ext>
            </a:extLst>
          </p:cNvPr>
          <p:cNvSpPr/>
          <p:nvPr/>
        </p:nvSpPr>
        <p:spPr>
          <a:xfrm>
            <a:off x="326573" y="1635968"/>
            <a:ext cx="335902" cy="1679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18815-A11B-DDC0-73AA-40E3B2D71C1E}"/>
              </a:ext>
            </a:extLst>
          </p:cNvPr>
          <p:cNvSpPr txBox="1"/>
          <p:nvPr/>
        </p:nvSpPr>
        <p:spPr>
          <a:xfrm>
            <a:off x="662475" y="1581443"/>
            <a:ext cx="164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First Review Modules</a:t>
            </a:r>
          </a:p>
        </p:txBody>
      </p:sp>
    </p:spTree>
    <p:extLst>
      <p:ext uri="{BB962C8B-B14F-4D97-AF65-F5344CB8AC3E}">
        <p14:creationId xmlns:p14="http://schemas.microsoft.com/office/powerpoint/2010/main" val="244355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8B5025-5C6B-0A39-4A9E-F8B680FB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245"/>
            <a:ext cx="10515600" cy="71643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Flow Diagram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CB934-1EE9-0D78-12F3-B19885CCBA2A}"/>
              </a:ext>
            </a:extLst>
          </p:cNvPr>
          <p:cNvSpPr txBox="1"/>
          <p:nvPr/>
        </p:nvSpPr>
        <p:spPr>
          <a:xfrm>
            <a:off x="8955464" y="4421172"/>
            <a:ext cx="2762054" cy="970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C403F-4C37-7E60-1DC5-99549260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681"/>
            <a:ext cx="12192000" cy="54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3CAB5-1D4C-C94A-2D9B-E8278783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571"/>
            <a:ext cx="12009748" cy="56183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003C88-B1DB-1094-D258-61AD4182E294}"/>
              </a:ext>
            </a:extLst>
          </p:cNvPr>
          <p:cNvSpPr txBox="1">
            <a:spLocks/>
          </p:cNvSpPr>
          <p:nvPr/>
        </p:nvSpPr>
        <p:spPr>
          <a:xfrm>
            <a:off x="0" y="47134"/>
            <a:ext cx="10515600" cy="716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Flow Diagram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97A6C-6B0F-A721-9B8B-59C88F982622}"/>
              </a:ext>
            </a:extLst>
          </p:cNvPr>
          <p:cNvSpPr txBox="1"/>
          <p:nvPr/>
        </p:nvSpPr>
        <p:spPr>
          <a:xfrm>
            <a:off x="7004115" y="5213027"/>
            <a:ext cx="2960017" cy="716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51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F7C74-FC16-2408-546C-BE952B7F2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088" y="1864412"/>
            <a:ext cx="9588455" cy="450810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Login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Faculty Co-Po Dashboard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Question Paper Template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Update Marks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 Attainment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Generate Document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Visualizing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Survey Module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Direct Method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Indirect Metho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Admin Dashboard</a:t>
            </a:r>
          </a:p>
          <a:p>
            <a:pPr marL="384048" lvl="2" indent="0">
              <a:buNone/>
            </a:pPr>
            <a:endParaRPr lang="en-IN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6F1D34-9C73-DDF3-59F9-50739E1F63CC}"/>
              </a:ext>
            </a:extLst>
          </p:cNvPr>
          <p:cNvSpPr txBox="1">
            <a:spLocks/>
          </p:cNvSpPr>
          <p:nvPr/>
        </p:nvSpPr>
        <p:spPr>
          <a:xfrm>
            <a:off x="1095865" y="1051089"/>
            <a:ext cx="10515600" cy="716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35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2C17E-6072-4553-6DE5-71B00A2F4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0" y="829606"/>
            <a:ext cx="12181389" cy="549578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BD1F5C-FAA1-7F98-DAC9-BEA8EAAB97FE}"/>
              </a:ext>
            </a:extLst>
          </p:cNvPr>
          <p:cNvSpPr txBox="1">
            <a:spLocks/>
          </p:cNvSpPr>
          <p:nvPr/>
        </p:nvSpPr>
        <p:spPr>
          <a:xfrm>
            <a:off x="0" y="113170"/>
            <a:ext cx="10515600" cy="7164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Login Flow Diagram</a:t>
            </a:r>
          </a:p>
        </p:txBody>
      </p:sp>
    </p:spTree>
    <p:extLst>
      <p:ext uri="{BB962C8B-B14F-4D97-AF65-F5344CB8AC3E}">
        <p14:creationId xmlns:p14="http://schemas.microsoft.com/office/powerpoint/2010/main" val="37905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1A0D66-774B-600D-4FE2-8E1C1EA9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09838"/>
          </a:xfrm>
        </p:spPr>
        <p:txBody>
          <a:bodyPr>
            <a:normAutofit fontScale="90000"/>
          </a:bodyPr>
          <a:lstStyle/>
          <a:p>
            <a:r>
              <a:rPr lang="en-IN" dirty="0"/>
              <a:t>Flow Faculty Co-Po </a:t>
            </a:r>
            <a:r>
              <a:rPr lang="en-IN" dirty="0" err="1"/>
              <a:t>DashBoard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61C59-F26D-E7EC-5C7E-B72871A9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7" y="1256366"/>
            <a:ext cx="9536661" cy="45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5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1A0D66-774B-600D-4FE2-8E1C1EA9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709838"/>
          </a:xfrm>
        </p:spPr>
        <p:txBody>
          <a:bodyPr>
            <a:normAutofit fontScale="90000"/>
          </a:bodyPr>
          <a:lstStyle/>
          <a:p>
            <a:r>
              <a:rPr lang="en-IN" dirty="0"/>
              <a:t>Flow Question Paper Template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40C5C1-3666-6F54-2B9F-90FC1B93F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07" y="1042005"/>
            <a:ext cx="8791139" cy="53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80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3912</TotalTime>
  <Words>169</Words>
  <Application>Microsoft Office PowerPoint</Application>
  <PresentationFormat>Widescreen</PresentationFormat>
  <Paragraphs>56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Times New Roman</vt:lpstr>
      <vt:lpstr>Retrospect</vt:lpstr>
      <vt:lpstr>  CO –PO Management Portal</vt:lpstr>
      <vt:lpstr>Overall Architecture</vt:lpstr>
      <vt:lpstr>Detailed Architecture</vt:lpstr>
      <vt:lpstr>Front-End Flow Diagram</vt:lpstr>
      <vt:lpstr>PowerPoint Presentation</vt:lpstr>
      <vt:lpstr>PowerPoint Presentation</vt:lpstr>
      <vt:lpstr>PowerPoint Presentation</vt:lpstr>
      <vt:lpstr>Flow Faculty Co-Po DashBoard</vt:lpstr>
      <vt:lpstr>Flow Question Paper Template</vt:lpstr>
      <vt:lpstr>PowerPoint Presentation</vt:lpstr>
      <vt:lpstr>PowerPoint Presentation</vt:lpstr>
      <vt:lpstr>PowerPoint Presentation</vt:lpstr>
      <vt:lpstr>PowerPoint Presentation</vt:lpstr>
      <vt:lpstr>Question paper Template</vt:lpstr>
      <vt:lpstr>Question paper Template</vt:lpstr>
      <vt:lpstr>Question paper Template</vt:lpstr>
      <vt:lpstr>Question paper Template</vt:lpstr>
      <vt:lpstr>Question paper Template</vt:lpstr>
      <vt:lpstr>Question paper Template</vt:lpstr>
      <vt:lpstr>PowerPoint Presentation</vt:lpstr>
      <vt:lpstr>PowerPoint Presentation</vt:lpstr>
      <vt:lpstr>PowerPoint Presentation</vt:lpstr>
      <vt:lpstr>PowerPoint Presentation</vt:lpstr>
      <vt:lpstr>Data Base Testing</vt:lpstr>
      <vt:lpstr>Data Base Testing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Windows User</dc:creator>
  <cp:lastModifiedBy>Hariharan Raveendar</cp:lastModifiedBy>
  <cp:revision>82</cp:revision>
  <dcterms:created xsi:type="dcterms:W3CDTF">2021-09-27T08:45:48Z</dcterms:created>
  <dcterms:modified xsi:type="dcterms:W3CDTF">2022-06-02T07:00:02Z</dcterms:modified>
</cp:coreProperties>
</file>